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74" r:id="rId3"/>
    <p:sldId id="282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3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012F1-6731-2141-AD89-8918D0E8173A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C69E09-CAFB-8E47-8B5B-672998F3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Pics</a:t>
            </a:r>
            <a:r>
              <a:rPr lang="en-US" dirty="0" smtClean="0"/>
              <a:t> of skills </a:t>
            </a:r>
            <a:r>
              <a:rPr lang="en-US" dirty="0" err="1" smtClean="0"/>
              <a:t>vs</a:t>
            </a:r>
            <a:r>
              <a:rPr lang="en-US" dirty="0" smtClean="0"/>
              <a:t>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CB84A-ADAC-3C4A-8FE4-57810BBCC01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944025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of young with tech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CB84A-ADAC-3C4A-8FE4-57810BBCC01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475737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Young</a:t>
            </a:r>
            <a:r>
              <a:rPr lang="en-US" baseline="0" dirty="0" smtClean="0"/>
              <a:t> with tech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CB84A-ADAC-3C4A-8FE4-57810BBCC01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0582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old computers apple 2e,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CB84A-ADAC-3C4A-8FE4-57810BBCC01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50699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RSS feed pic, </a:t>
            </a:r>
            <a:r>
              <a:rPr lang="en-US" dirty="0" err="1" smtClean="0"/>
              <a:t>glogster</a:t>
            </a:r>
            <a:r>
              <a:rPr lang="en-US" dirty="0" smtClean="0"/>
              <a:t> pic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CB84A-ADAC-3C4A-8FE4-57810BBCC01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917868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C995D92B-5CB8-8B41-85F4-B4DD5FD8B466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D3A1DFC-627D-E24A-94E2-17DB02B7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legacyteachers.wikispaces.com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700" dirty="0" smtClean="0"/>
              <a:t>Week 1</a:t>
            </a:r>
            <a:endParaRPr lang="en-US" sz="6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Philosophy</a:t>
            </a:r>
          </a:p>
          <a:p>
            <a:r>
              <a:rPr lang="en-US" dirty="0" smtClean="0"/>
              <a:t>Wikis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titled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0395" y="651163"/>
            <a:ext cx="5747313" cy="575883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Wikispaces.com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Wikis</a:t>
            </a:r>
            <a:endParaRPr lang="en-US" dirty="0"/>
          </a:p>
        </p:txBody>
      </p:sp>
      <p:pic>
        <p:nvPicPr>
          <p:cNvPr id="4" name="Picture 3" descr="Screen Shot 2011-10-05 at 9.40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72041" b="84413"/>
          <a:stretch>
            <a:fillRect/>
          </a:stretch>
        </p:blipFill>
        <p:spPr>
          <a:xfrm>
            <a:off x="1847547" y="2485358"/>
            <a:ext cx="5365189" cy="151092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2"/>
          <a:srcRect t="-4659" b="-4659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Dashboard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78" r="199"/>
          <a:stretch>
            <a:fillRect/>
          </a:stretch>
        </p:blipFill>
        <p:spPr>
          <a:xfrm>
            <a:off x="2758799" y="274638"/>
            <a:ext cx="3908301" cy="616705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448" r="-6448"/>
          <a:stretch>
            <a:fillRect/>
          </a:stretch>
        </p:blipFill>
        <p:spPr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Schedule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610" r="-10610"/>
          <a:stretch>
            <a:fillRect/>
          </a:stretch>
        </p:blipFill>
        <p:spPr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Friend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01" r="-1401"/>
          <a:stretch>
            <a:fillRect/>
          </a:stretch>
        </p:blipFill>
        <p:spPr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Field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537" b="-3537"/>
          <a:stretch>
            <a:fillRect/>
          </a:stretch>
        </p:blipFill>
        <p:spPr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Hyperlinks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6" r="-1586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Uploading Documents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2484" r="-12484"/>
          <a:stretch>
            <a:fillRect/>
          </a:stretch>
        </p:blipFill>
        <p:spPr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Widgets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Teachers face many pressures</a:t>
            </a:r>
          </a:p>
          <a:p>
            <a:endParaRPr lang="en-US" dirty="0" smtClean="0"/>
          </a:p>
          <a:p>
            <a:pPr lvl="2"/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</a:t>
            </a:r>
            <a:r>
              <a:rPr lang="en-US" dirty="0" err="1" smtClean="0"/>
              <a:t>vs</a:t>
            </a:r>
            <a:r>
              <a:rPr lang="en-US" dirty="0" smtClean="0"/>
              <a:t>…..the Test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Pragmatic approach </a:t>
            </a:r>
          </a:p>
          <a:p>
            <a:pPr lvl="2"/>
            <a:r>
              <a:rPr lang="en-US" dirty="0" smtClean="0"/>
              <a:t>Does this make my life and teaching EASIER and BETTER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Learning approach</a:t>
            </a:r>
          </a:p>
          <a:p>
            <a:pPr lvl="2"/>
            <a:r>
              <a:rPr lang="en-US" dirty="0" smtClean="0"/>
              <a:t>Does this tool help students?  Help them learn?</a:t>
            </a:r>
          </a:p>
          <a:p>
            <a:pPr lvl="2"/>
            <a:r>
              <a:rPr lang="en-US" dirty="0" smtClean="0"/>
              <a:t>Help parents connect?</a:t>
            </a:r>
          </a:p>
          <a:p>
            <a:pPr marL="630936" lvl="2" indent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645" b="-1645"/>
          <a:stretch>
            <a:fillRect/>
          </a:stretch>
        </p:blipFill>
        <p:spPr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Widgets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515" r="-14515"/>
          <a:stretch>
            <a:fillRect/>
          </a:stretch>
        </p:blipFill>
        <p:spPr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Kids Turn in Work / Links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3757" r="-23757"/>
          <a:stretch>
            <a:fillRect/>
          </a:stretch>
        </p:blipFill>
        <p:spPr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Tab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http://legacyteachers.wikispaces.com/</a:t>
            </a: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Wiki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schedule</a:t>
            </a:r>
          </a:p>
          <a:p>
            <a:r>
              <a:rPr lang="en-US" dirty="0" smtClean="0"/>
              <a:t>Virtual “home base” for class</a:t>
            </a:r>
          </a:p>
          <a:p>
            <a:r>
              <a:rPr lang="en-US" dirty="0" smtClean="0"/>
              <a:t>Student work turn-in</a:t>
            </a:r>
          </a:p>
          <a:p>
            <a:r>
              <a:rPr lang="en-US" dirty="0" smtClean="0"/>
              <a:t>Resource page</a:t>
            </a:r>
          </a:p>
          <a:p>
            <a:r>
              <a:rPr lang="en-US" dirty="0" smtClean="0"/>
              <a:t>Discussion threads</a:t>
            </a:r>
          </a:p>
          <a:p>
            <a:r>
              <a:rPr lang="en-US" dirty="0" smtClean="0"/>
              <a:t>Group project work space</a:t>
            </a:r>
          </a:p>
          <a:p>
            <a:r>
              <a:rPr lang="en-US" dirty="0" smtClean="0"/>
              <a:t>Group essay writing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Advice for Implementation</a:t>
            </a:r>
          </a:p>
          <a:p>
            <a:pPr lvl="2"/>
            <a:r>
              <a:rPr lang="en-US" dirty="0" smtClean="0"/>
              <a:t>What do I already DO?  How might these items fit into that?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Collect repetitive papers?</a:t>
            </a:r>
          </a:p>
          <a:p>
            <a:r>
              <a:rPr lang="en-US" dirty="0" smtClean="0"/>
              <a:t>Want variety?</a:t>
            </a:r>
          </a:p>
          <a:p>
            <a:r>
              <a:rPr lang="en-US" dirty="0" smtClean="0"/>
              <a:t>Communication?</a:t>
            </a:r>
          </a:p>
          <a:p>
            <a:r>
              <a:rPr lang="en-US" dirty="0" smtClean="0"/>
              <a:t>Organization?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Belief that today’s students are “natives” to this new technology</a:t>
            </a:r>
          </a:p>
          <a:p>
            <a:endParaRPr lang="en-US" dirty="0" smtClean="0"/>
          </a:p>
          <a:p>
            <a:r>
              <a:rPr lang="en-US" dirty="0" smtClean="0"/>
              <a:t>That they ALREADY know it.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Natives?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404" y="3788256"/>
            <a:ext cx="4154378" cy="27751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719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 be more </a:t>
            </a:r>
            <a:r>
              <a:rPr lang="en-US" b="1" dirty="0" smtClean="0"/>
              <a:t>intuitive</a:t>
            </a:r>
            <a:r>
              <a:rPr lang="en-US" dirty="0" smtClean="0"/>
              <a:t> about new items</a:t>
            </a:r>
          </a:p>
          <a:p>
            <a:r>
              <a:rPr lang="en-US" dirty="0" smtClean="0"/>
              <a:t>More </a:t>
            </a:r>
            <a:r>
              <a:rPr lang="en-US" b="1" dirty="0" smtClean="0"/>
              <a:t>willing to try </a:t>
            </a:r>
            <a:r>
              <a:rPr lang="en-US" dirty="0" smtClean="0"/>
              <a:t>new stuff</a:t>
            </a:r>
          </a:p>
          <a:p>
            <a:endParaRPr lang="en-US" dirty="0" smtClean="0"/>
          </a:p>
          <a:p>
            <a:r>
              <a:rPr lang="en-US" dirty="0" smtClean="0"/>
              <a:t>Use it for their own purposes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Need </a:t>
            </a:r>
            <a:r>
              <a:rPr lang="en-US" b="1" u="sng" dirty="0" smtClean="0"/>
              <a:t>instruction</a:t>
            </a:r>
            <a:r>
              <a:rPr lang="en-US" dirty="0" smtClean="0"/>
              <a:t> on academic / long-term benefits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Necessarily So…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036" y="4928934"/>
            <a:ext cx="2382963" cy="19290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34978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Social media (</a:t>
            </a:r>
            <a:r>
              <a:rPr lang="en-US" dirty="0" err="1" smtClean="0"/>
              <a:t>Facebook</a:t>
            </a:r>
            <a:r>
              <a:rPr lang="en-US" dirty="0" smtClean="0"/>
              <a:t>, Twitter)</a:t>
            </a:r>
          </a:p>
          <a:p>
            <a:pPr lvl="1"/>
            <a:r>
              <a:rPr lang="en-US" dirty="0" smtClean="0"/>
              <a:t>Use it for research?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Google</a:t>
            </a:r>
          </a:p>
          <a:p>
            <a:pPr lvl="1"/>
            <a:r>
              <a:rPr lang="en-US" dirty="0" smtClean="0"/>
              <a:t>Bookmarking for research?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Film</a:t>
            </a:r>
          </a:p>
          <a:p>
            <a:pPr lvl="1"/>
            <a:r>
              <a:rPr lang="en-US" dirty="0" smtClean="0"/>
              <a:t>Certainly watch them</a:t>
            </a:r>
          </a:p>
          <a:p>
            <a:pPr lvl="1"/>
            <a:r>
              <a:rPr lang="en-US" dirty="0" smtClean="0"/>
              <a:t>Understand them?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example….</a:t>
            </a:r>
            <a:endParaRPr lang="en-US" dirty="0"/>
          </a:p>
        </p:txBody>
      </p:sp>
      <p:pic>
        <p:nvPicPr>
          <p:cNvPr id="4" name="Picture 3" descr="facebook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324" y="1417638"/>
            <a:ext cx="1590476" cy="1590476"/>
          </a:xfrm>
          <a:prstGeom prst="rect">
            <a:avLst/>
          </a:prstGeom>
        </p:spPr>
      </p:pic>
      <p:pic>
        <p:nvPicPr>
          <p:cNvPr id="5" name="Picture 4" descr="ps_logo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421" y="3408217"/>
            <a:ext cx="2606379" cy="902209"/>
          </a:xfrm>
          <a:prstGeom prst="rect">
            <a:avLst/>
          </a:prstGeom>
        </p:spPr>
      </p:pic>
      <p:pic>
        <p:nvPicPr>
          <p:cNvPr id="6" name="Picture 5" descr="Film Spool Image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001" y="4671995"/>
            <a:ext cx="1686323" cy="18019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65827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Tech is always changing.</a:t>
            </a:r>
          </a:p>
          <a:p>
            <a:r>
              <a:rPr lang="en-US" smtClean="0"/>
              <a:t>Might as well jump in at some point.</a:t>
            </a:r>
          </a:p>
          <a:p>
            <a:endParaRPr lang="en-US" smtClean="0"/>
          </a:p>
          <a:p>
            <a:r>
              <a:rPr lang="en-US" smtClean="0"/>
              <a:t>Go SLOW for yourself.</a:t>
            </a:r>
          </a:p>
          <a:p>
            <a:endParaRPr lang="en-US" smtClean="0"/>
          </a:p>
          <a:p>
            <a:r>
              <a:rPr lang="en-US" smtClean="0"/>
              <a:t>Have back-up plans.</a:t>
            </a:r>
          </a:p>
          <a:p>
            <a:r>
              <a:rPr lang="en-US" smtClean="0"/>
              <a:t>Be ready for tech failure.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Philosophies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546" y="3443798"/>
            <a:ext cx="3707868" cy="3044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dirty="0" smtClean="0"/>
              <a:t>1) Means to an end</a:t>
            </a:r>
          </a:p>
          <a:p>
            <a:pPr lvl="2">
              <a:buBlip>
                <a:blip r:embed="rId3"/>
              </a:buBlip>
            </a:pPr>
            <a:r>
              <a:rPr lang="en-US" dirty="0" smtClean="0"/>
              <a:t>Bookmarking / RSS Feeds for research</a:t>
            </a:r>
          </a:p>
          <a:p>
            <a:pPr lvl="2">
              <a:buBlip>
                <a:blip r:embed="rId3"/>
              </a:buBlip>
            </a:pPr>
            <a:r>
              <a:rPr lang="en-US" dirty="0" smtClean="0"/>
              <a:t>Using a wiki for collaboration</a:t>
            </a:r>
          </a:p>
          <a:p>
            <a:pPr lvl="1">
              <a:buBlip>
                <a:blip r:embed="rId3"/>
              </a:buBlip>
            </a:pPr>
            <a:endParaRPr lang="en-US" dirty="0"/>
          </a:p>
          <a:p>
            <a:pPr lvl="1">
              <a:buBlip>
                <a:blip r:embed="rId3"/>
              </a:buBlip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2) An end </a:t>
            </a:r>
            <a:endParaRPr lang="en-US" dirty="0"/>
          </a:p>
          <a:p>
            <a:pPr lvl="2">
              <a:buBlip>
                <a:blip r:embed="rId3"/>
              </a:buBlip>
            </a:pPr>
            <a:r>
              <a:rPr lang="en-US" dirty="0" smtClean="0"/>
              <a:t>Show me your knowledge of   _______ using</a:t>
            </a:r>
          </a:p>
          <a:p>
            <a:pPr lvl="3">
              <a:buBlip>
                <a:blip r:embed="rId3"/>
              </a:buBlip>
            </a:pPr>
            <a:r>
              <a:rPr lang="en-US" dirty="0" err="1" smtClean="0"/>
              <a:t>Glogster</a:t>
            </a:r>
            <a:endParaRPr lang="en-US" dirty="0" smtClean="0"/>
          </a:p>
          <a:p>
            <a:pPr lvl="3">
              <a:buBlip>
                <a:blip r:embed="rId3"/>
              </a:buBlip>
            </a:pPr>
            <a:r>
              <a:rPr lang="en-US" dirty="0" smtClean="0"/>
              <a:t>Blog</a:t>
            </a:r>
          </a:p>
          <a:p>
            <a:pPr lvl="3">
              <a:buBlip>
                <a:blip r:embed="rId3"/>
              </a:buBlip>
            </a:pPr>
            <a:r>
              <a:rPr lang="en-US" dirty="0" err="1" smtClean="0"/>
              <a:t>Xtranormal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Technology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5272" y="1417638"/>
            <a:ext cx="1808143" cy="1808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3667" y="5513432"/>
            <a:ext cx="4993133" cy="9877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48222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way to really “heat up” a lesson.</a:t>
            </a:r>
          </a:p>
          <a:p>
            <a:endParaRPr lang="en-US" dirty="0" smtClean="0"/>
          </a:p>
          <a:p>
            <a:r>
              <a:rPr lang="en-US" dirty="0" smtClean="0"/>
              <a:t>T..teaching</a:t>
            </a:r>
          </a:p>
          <a:p>
            <a:endParaRPr lang="en-US" dirty="0" smtClean="0"/>
          </a:p>
          <a:p>
            <a:r>
              <a:rPr lang="en-US" dirty="0" smtClean="0"/>
              <a:t>E..Examples</a:t>
            </a:r>
          </a:p>
          <a:p>
            <a:endParaRPr lang="en-US" dirty="0" smtClean="0"/>
          </a:p>
          <a:p>
            <a:r>
              <a:rPr lang="en-US" dirty="0" smtClean="0"/>
              <a:t>M..Model</a:t>
            </a:r>
          </a:p>
          <a:p>
            <a:endParaRPr lang="en-US" dirty="0" smtClean="0"/>
          </a:p>
          <a:p>
            <a:r>
              <a:rPr lang="en-US" dirty="0" smtClean="0"/>
              <a:t>P..Practice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T…E…M…P  </a:t>
            </a:r>
            <a:r>
              <a:rPr lang="en-US" sz="2800" dirty="0" smtClean="0"/>
              <a:t>(Means to an end)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530436" y="2654764"/>
            <a:ext cx="4156364" cy="3046988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Where you are in THIS process should be your rationale for your tech choice and usage!</a:t>
            </a:r>
            <a:endParaRPr lang="en-US" sz="32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075709" y="2895600"/>
            <a:ext cx="1454728" cy="9144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325091" y="3962401"/>
            <a:ext cx="1205346" cy="6373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31</TotalTime>
  <Words>346</Words>
  <Application>Microsoft Office PowerPoint</Application>
  <PresentationFormat>On-screen Show (4:3)</PresentationFormat>
  <Paragraphs>108</Paragraphs>
  <Slides>24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Week 1</vt:lpstr>
      <vt:lpstr>Disclaimer</vt:lpstr>
      <vt:lpstr>Slide 3</vt:lpstr>
      <vt:lpstr>Digital Natives?</vt:lpstr>
      <vt:lpstr>Not Necessarily So…</vt:lpstr>
      <vt:lpstr>For example….</vt:lpstr>
      <vt:lpstr>Philosophies</vt:lpstr>
      <vt:lpstr>Elements of Technology</vt:lpstr>
      <vt:lpstr>T…E…M…P  (Means to an end)</vt:lpstr>
      <vt:lpstr>Slide 10</vt:lpstr>
      <vt:lpstr>Wikis</vt:lpstr>
      <vt:lpstr>Dashboard</vt:lpstr>
      <vt:lpstr>Slide 13</vt:lpstr>
      <vt:lpstr>Class Schedule</vt:lpstr>
      <vt:lpstr>Your Friend</vt:lpstr>
      <vt:lpstr>Editing Field</vt:lpstr>
      <vt:lpstr>Adding Hyperlinks</vt:lpstr>
      <vt:lpstr>Uploading Documents</vt:lpstr>
      <vt:lpstr>Widgets</vt:lpstr>
      <vt:lpstr>Widgets</vt:lpstr>
      <vt:lpstr>Kids Turn in Work / Links</vt:lpstr>
      <vt:lpstr>Projects Tab</vt:lpstr>
      <vt:lpstr>Teacher Wiki</vt:lpstr>
      <vt:lpstr>Applications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Wiki and The Blog</dc:title>
  <dc:creator>Chris Warner</dc:creator>
  <cp:lastModifiedBy>.</cp:lastModifiedBy>
  <cp:revision>10</cp:revision>
  <dcterms:created xsi:type="dcterms:W3CDTF">2012-02-07T03:24:06Z</dcterms:created>
  <dcterms:modified xsi:type="dcterms:W3CDTF">2012-02-10T15:39:45Z</dcterms:modified>
</cp:coreProperties>
</file>